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290" r:id="rId42"/>
    <p:sldId id="291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5" autoAdjust="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075" y="3247844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4396450" y="1185750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FPS sem otimização, com 100ms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50" y="3812375"/>
            <a:ext cx="1830275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3275" y="273149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20907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285" y="28473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282775" y="30527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 FPS sem otimização, com 150ms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1703" y="24026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/>
        </p:nvGraphicFramePr>
        <p:xfrm>
          <a:off x="290175" y="125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4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5V/3A USB-C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62" name="Google Shape;462;p35"/>
          <p:cNvSpPr txBox="1"/>
          <p:nvPr/>
        </p:nvSpPr>
        <p:spPr>
          <a:xfrm>
            <a:off x="768450" y="657438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55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76" name="Google Shape;476;p36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V2 SSD FPN LITE 320x320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89" name="Google Shape;489;p3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90" name="Google Shape;490;p37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91" name="Google Shape;491;p37"/>
          <p:cNvGraphicFramePr/>
          <p:nvPr/>
        </p:nvGraphicFramePr>
        <p:xfrm>
          <a:off x="768450" y="115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/>
              <a:t>Foram escolhidas 10 imagens de teste:</a:t>
            </a:r>
            <a:endParaRPr sz="2100" b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50" y="1411650"/>
            <a:ext cx="1613425" cy="173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raspberry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raspberry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- 0.5 - local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31" y="1793206"/>
            <a:ext cx="3721138" cy="27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712494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593025" y="231373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333" y="1216225"/>
            <a:ext cx="2065097" cy="14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93" y="2687064"/>
            <a:ext cx="1167993" cy="778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97" y="3074327"/>
            <a:ext cx="951028" cy="4755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da aprendizagem da máquina (ML) inferindo cálculos.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Squeeze Net ou MobileNetV3small algo desde que seja,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comunicação MQTT, com visualização através do streamlit ou flask dashboard, através do roboflow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Modelos complexos,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com problemas devido a falha humana, tecnologias ultrapassadas, sistemas antigos e muito complexos e muito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Verificação de limites de velocidade, controle de tráfego marítimo, localização e área de trabalho.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Perguntas ?!</a:t>
            </a:r>
            <a:endParaRPr sz="600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118866" y="1490549"/>
            <a:ext cx="4319545" cy="244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Telefone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contato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+55 35 99725-3305</a:t>
            </a: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endParaRPr lang="pt-BR"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Email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hyago.silva@mtel.Inatel.br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Lattes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exemplificar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50" y="1162100"/>
            <a:ext cx="3333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pt-BR" sz="1500" b="1" i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3902300" y="242196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</a:t>
            </a:r>
            <a:r>
              <a:rPr lang="pt-BR" sz="1500" b="1" i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1827</Words>
  <Application>Microsoft Office PowerPoint</Application>
  <PresentationFormat>Apresentação na tela (16:9)</PresentationFormat>
  <Paragraphs>597</Paragraphs>
  <Slides>41</Slides>
  <Notes>41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Validação dos modelos no dispositivo</vt:lpstr>
      <vt:lpstr>Validação dos modelos no dispositivo</vt:lpstr>
      <vt:lpstr>Validação dos modelos no dispositivo</vt:lpstr>
      <vt:lpstr>Resultado</vt:lpstr>
      <vt:lpstr>Resultado</vt:lpstr>
      <vt:lpstr>Resultado</vt:lpstr>
      <vt:lpstr>Resultado da Detecção em tempo real  Foram escolhidas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cp:lastModifiedBy>Hyago Silva</cp:lastModifiedBy>
  <cp:revision>4</cp:revision>
  <dcterms:modified xsi:type="dcterms:W3CDTF">2024-04-07T19:44:33Z</dcterms:modified>
</cp:coreProperties>
</file>